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76" r:id="rId9"/>
    <p:sldId id="275" r:id="rId10"/>
    <p:sldId id="265" r:id="rId11"/>
    <p:sldId id="270" r:id="rId12"/>
    <p:sldId id="273" r:id="rId13"/>
    <p:sldId id="27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1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AFA1E-F125-4D30-962A-B34F5B1D0E83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1E673A0A-E51B-49E8-B06B-B03A0687EC65}">
      <dgm:prSet phldrT="[Text]"/>
      <dgm:spPr/>
      <dgm:t>
        <a:bodyPr/>
        <a:lstStyle/>
        <a:p>
          <a:r>
            <a:rPr lang="zh-CN" altLang="en-US" dirty="0" smtClean="0"/>
            <a:t>地上的公民</a:t>
          </a:r>
          <a:endParaRPr lang="zh-CN" altLang="en-US" dirty="0"/>
        </a:p>
      </dgm:t>
    </dgm:pt>
    <dgm:pt modelId="{69ED2530-A454-4926-A07D-1FBBA11542AC}" type="parTrans" cxnId="{AE24B49D-5791-4757-931E-5DA5919ADEB6}">
      <dgm:prSet/>
      <dgm:spPr/>
      <dgm:t>
        <a:bodyPr/>
        <a:lstStyle/>
        <a:p>
          <a:endParaRPr lang="zh-CN" altLang="en-US"/>
        </a:p>
      </dgm:t>
    </dgm:pt>
    <dgm:pt modelId="{651987F2-9FF9-497A-B235-F3055FFFAB23}" type="sibTrans" cxnId="{AE24B49D-5791-4757-931E-5DA5919ADEB6}">
      <dgm:prSet/>
      <dgm:spPr/>
      <dgm:t>
        <a:bodyPr/>
        <a:lstStyle/>
        <a:p>
          <a:endParaRPr lang="zh-CN" altLang="en-US"/>
        </a:p>
      </dgm:t>
    </dgm:pt>
    <dgm:pt modelId="{0C63E566-678B-4889-94F5-A1DB2DE163B7}">
      <dgm:prSet phldrT="[Text]"/>
      <dgm:spPr/>
      <dgm:t>
        <a:bodyPr/>
        <a:lstStyle/>
        <a:p>
          <a:r>
            <a:rPr lang="zh-CN" altLang="en-US" dirty="0" smtClean="0"/>
            <a:t>天国的子民</a:t>
          </a:r>
          <a:endParaRPr lang="zh-CN" altLang="en-US" dirty="0"/>
        </a:p>
      </dgm:t>
    </dgm:pt>
    <dgm:pt modelId="{D8BA91C3-3590-43B1-82D7-A0C0724F0000}" type="parTrans" cxnId="{3FFF67FF-669C-4F29-BE0C-246B23FE8C56}">
      <dgm:prSet/>
      <dgm:spPr/>
      <dgm:t>
        <a:bodyPr/>
        <a:lstStyle/>
        <a:p>
          <a:endParaRPr lang="zh-CN" altLang="en-US"/>
        </a:p>
      </dgm:t>
    </dgm:pt>
    <dgm:pt modelId="{CBE0E54A-39FB-4ED9-BFCD-43FF4D41E6B3}" type="sibTrans" cxnId="{3FFF67FF-669C-4F29-BE0C-246B23FE8C56}">
      <dgm:prSet/>
      <dgm:spPr/>
      <dgm:t>
        <a:bodyPr/>
        <a:lstStyle/>
        <a:p>
          <a:endParaRPr lang="zh-CN" altLang="en-US"/>
        </a:p>
      </dgm:t>
    </dgm:pt>
    <dgm:pt modelId="{E96DB855-9040-48CF-940D-C5FC70DC15B3}">
      <dgm:prSet phldrT="[Text]"/>
      <dgm:spPr/>
      <dgm:t>
        <a:bodyPr/>
        <a:lstStyle/>
        <a:p>
          <a:r>
            <a:rPr lang="zh-CN" altLang="en-US" dirty="0" smtClean="0"/>
            <a:t>神的儿女</a:t>
          </a:r>
          <a:endParaRPr lang="zh-CN" altLang="en-US" dirty="0"/>
        </a:p>
      </dgm:t>
    </dgm:pt>
    <dgm:pt modelId="{041B085A-9627-4A7F-86CF-B5EA068756C5}" type="parTrans" cxnId="{5F5DB3BA-29EB-4063-986D-5471598B63F5}">
      <dgm:prSet/>
      <dgm:spPr/>
      <dgm:t>
        <a:bodyPr/>
        <a:lstStyle/>
        <a:p>
          <a:endParaRPr lang="zh-CN" altLang="en-US"/>
        </a:p>
      </dgm:t>
    </dgm:pt>
    <dgm:pt modelId="{B599DB10-296D-4373-9058-44FDAFD6CB84}" type="sibTrans" cxnId="{5F5DB3BA-29EB-4063-986D-5471598B63F5}">
      <dgm:prSet/>
      <dgm:spPr/>
      <dgm:t>
        <a:bodyPr/>
        <a:lstStyle/>
        <a:p>
          <a:endParaRPr lang="zh-CN" altLang="en-US"/>
        </a:p>
      </dgm:t>
    </dgm:pt>
    <dgm:pt modelId="{8F1B3E32-AD7B-498A-9B9E-96A295C8930F}" type="pres">
      <dgm:prSet presAssocID="{2FCAFA1E-F125-4D30-962A-B34F5B1D0E83}" presName="Name0" presStyleCnt="0">
        <dgm:presLayoutVars>
          <dgm:dir/>
          <dgm:resizeHandles val="exact"/>
        </dgm:presLayoutVars>
      </dgm:prSet>
      <dgm:spPr/>
    </dgm:pt>
    <dgm:pt modelId="{DB6CD484-730B-4C60-8F55-E9B7D4648A11}" type="pres">
      <dgm:prSet presAssocID="{2FCAFA1E-F125-4D30-962A-B34F5B1D0E83}" presName="vNodes" presStyleCnt="0"/>
      <dgm:spPr/>
    </dgm:pt>
    <dgm:pt modelId="{E1C72B4C-FB0E-4C4D-A83B-0B13AC1AC47C}" type="pres">
      <dgm:prSet presAssocID="{1E673A0A-E51B-49E8-B06B-B03A0687EC65}" presName="node" presStyleLbl="node1" presStyleIdx="0" presStyleCnt="3" custScaleX="120213" custScaleY="13206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D8B23C-2295-40DB-A853-C3F01FBFC9B9}" type="pres">
      <dgm:prSet presAssocID="{651987F2-9FF9-497A-B235-F3055FFFAB23}" presName="spacerT" presStyleCnt="0"/>
      <dgm:spPr/>
    </dgm:pt>
    <dgm:pt modelId="{F6AA182F-B149-456D-B7B4-6413FAAEA160}" type="pres">
      <dgm:prSet presAssocID="{651987F2-9FF9-497A-B235-F3055FFFAB23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35278D44-CF03-407C-A11E-ABFA3CB0CF03}" type="pres">
      <dgm:prSet presAssocID="{651987F2-9FF9-497A-B235-F3055FFFAB23}" presName="spacerB" presStyleCnt="0"/>
      <dgm:spPr/>
    </dgm:pt>
    <dgm:pt modelId="{68A8C251-C6FC-442E-8B76-59522E9406D2}" type="pres">
      <dgm:prSet presAssocID="{0C63E566-678B-4889-94F5-A1DB2DE163B7}" presName="node" presStyleLbl="node1" presStyleIdx="1" presStyleCnt="3" custScaleX="131354" custScaleY="13199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04DC9E-3D35-4000-8C52-E072EFDB6033}" type="pres">
      <dgm:prSet presAssocID="{2FCAFA1E-F125-4D30-962A-B34F5B1D0E83}" presName="sibTransLast" presStyleLbl="sibTrans2D1" presStyleIdx="1" presStyleCnt="2" custScaleX="183724"/>
      <dgm:spPr/>
      <dgm:t>
        <a:bodyPr/>
        <a:lstStyle/>
        <a:p>
          <a:endParaRPr lang="zh-CN" altLang="en-US"/>
        </a:p>
      </dgm:t>
    </dgm:pt>
    <dgm:pt modelId="{6DD24E2D-1BB6-460E-BE54-6A313A401DFB}" type="pres">
      <dgm:prSet presAssocID="{2FCAFA1E-F125-4D30-962A-B34F5B1D0E83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27FE5B00-2445-4B95-8054-35F6F0186229}" type="pres">
      <dgm:prSet presAssocID="{2FCAFA1E-F125-4D30-962A-B34F5B1D0E83}" presName="lastNode" presStyleLbl="node1" presStyleIdx="2" presStyleCnt="3" custScaleX="99291" custScaleY="5916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BB846A4-5B02-4B03-A384-046AE418C5D1}" type="presOf" srcId="{CBE0E54A-39FB-4ED9-BFCD-43FF4D41E6B3}" destId="{DC04DC9E-3D35-4000-8C52-E072EFDB6033}" srcOrd="0" destOrd="0" presId="urn:microsoft.com/office/officeart/2005/8/layout/equation2"/>
    <dgm:cxn modelId="{53C477F3-3B26-410A-8368-1E7DF2F3A429}" type="presOf" srcId="{0C63E566-678B-4889-94F5-A1DB2DE163B7}" destId="{68A8C251-C6FC-442E-8B76-59522E9406D2}" srcOrd="0" destOrd="0" presId="urn:microsoft.com/office/officeart/2005/8/layout/equation2"/>
    <dgm:cxn modelId="{44436C30-7FAB-4493-A119-049AE589F71B}" type="presOf" srcId="{1E673A0A-E51B-49E8-B06B-B03A0687EC65}" destId="{E1C72B4C-FB0E-4C4D-A83B-0B13AC1AC47C}" srcOrd="0" destOrd="0" presId="urn:microsoft.com/office/officeart/2005/8/layout/equation2"/>
    <dgm:cxn modelId="{C401491D-4258-497C-B3D4-413FC7FE4738}" type="presOf" srcId="{2FCAFA1E-F125-4D30-962A-B34F5B1D0E83}" destId="{8F1B3E32-AD7B-498A-9B9E-96A295C8930F}" srcOrd="0" destOrd="0" presId="urn:microsoft.com/office/officeart/2005/8/layout/equation2"/>
    <dgm:cxn modelId="{3FFF67FF-669C-4F29-BE0C-246B23FE8C56}" srcId="{2FCAFA1E-F125-4D30-962A-B34F5B1D0E83}" destId="{0C63E566-678B-4889-94F5-A1DB2DE163B7}" srcOrd="1" destOrd="0" parTransId="{D8BA91C3-3590-43B1-82D7-A0C0724F0000}" sibTransId="{CBE0E54A-39FB-4ED9-BFCD-43FF4D41E6B3}"/>
    <dgm:cxn modelId="{282D8690-E772-4881-AB70-E69BD5BCE476}" type="presOf" srcId="{651987F2-9FF9-497A-B235-F3055FFFAB23}" destId="{F6AA182F-B149-456D-B7B4-6413FAAEA160}" srcOrd="0" destOrd="0" presId="urn:microsoft.com/office/officeart/2005/8/layout/equation2"/>
    <dgm:cxn modelId="{5F5DB3BA-29EB-4063-986D-5471598B63F5}" srcId="{2FCAFA1E-F125-4D30-962A-B34F5B1D0E83}" destId="{E96DB855-9040-48CF-940D-C5FC70DC15B3}" srcOrd="2" destOrd="0" parTransId="{041B085A-9627-4A7F-86CF-B5EA068756C5}" sibTransId="{B599DB10-296D-4373-9058-44FDAFD6CB84}"/>
    <dgm:cxn modelId="{7380E426-4289-4A90-AEE7-A5D0D35DF655}" type="presOf" srcId="{CBE0E54A-39FB-4ED9-BFCD-43FF4D41E6B3}" destId="{6DD24E2D-1BB6-460E-BE54-6A313A401DFB}" srcOrd="1" destOrd="0" presId="urn:microsoft.com/office/officeart/2005/8/layout/equation2"/>
    <dgm:cxn modelId="{4498BE39-625E-4BCC-9A97-2625FBE56134}" type="presOf" srcId="{E96DB855-9040-48CF-940D-C5FC70DC15B3}" destId="{27FE5B00-2445-4B95-8054-35F6F0186229}" srcOrd="0" destOrd="0" presId="urn:microsoft.com/office/officeart/2005/8/layout/equation2"/>
    <dgm:cxn modelId="{AE24B49D-5791-4757-931E-5DA5919ADEB6}" srcId="{2FCAFA1E-F125-4D30-962A-B34F5B1D0E83}" destId="{1E673A0A-E51B-49E8-B06B-B03A0687EC65}" srcOrd="0" destOrd="0" parTransId="{69ED2530-A454-4926-A07D-1FBBA11542AC}" sibTransId="{651987F2-9FF9-497A-B235-F3055FFFAB23}"/>
    <dgm:cxn modelId="{D890862B-632C-4201-898E-0FC4C647E9C3}" type="presParOf" srcId="{8F1B3E32-AD7B-498A-9B9E-96A295C8930F}" destId="{DB6CD484-730B-4C60-8F55-E9B7D4648A11}" srcOrd="0" destOrd="0" presId="urn:microsoft.com/office/officeart/2005/8/layout/equation2"/>
    <dgm:cxn modelId="{C9054469-E15E-4391-8C25-4873828266DA}" type="presParOf" srcId="{DB6CD484-730B-4C60-8F55-E9B7D4648A11}" destId="{E1C72B4C-FB0E-4C4D-A83B-0B13AC1AC47C}" srcOrd="0" destOrd="0" presId="urn:microsoft.com/office/officeart/2005/8/layout/equation2"/>
    <dgm:cxn modelId="{D7734398-FE0F-49B0-BC08-279024420056}" type="presParOf" srcId="{DB6CD484-730B-4C60-8F55-E9B7D4648A11}" destId="{4ED8B23C-2295-40DB-A853-C3F01FBFC9B9}" srcOrd="1" destOrd="0" presId="urn:microsoft.com/office/officeart/2005/8/layout/equation2"/>
    <dgm:cxn modelId="{0D21A5B2-ADB9-4E13-918D-8CA94CEAA5B1}" type="presParOf" srcId="{DB6CD484-730B-4C60-8F55-E9B7D4648A11}" destId="{F6AA182F-B149-456D-B7B4-6413FAAEA160}" srcOrd="2" destOrd="0" presId="urn:microsoft.com/office/officeart/2005/8/layout/equation2"/>
    <dgm:cxn modelId="{F4487057-2643-427B-B214-6DF36269D866}" type="presParOf" srcId="{DB6CD484-730B-4C60-8F55-E9B7D4648A11}" destId="{35278D44-CF03-407C-A11E-ABFA3CB0CF03}" srcOrd="3" destOrd="0" presId="urn:microsoft.com/office/officeart/2005/8/layout/equation2"/>
    <dgm:cxn modelId="{954F2E2E-E760-4D23-8BC5-4E6887E7C46A}" type="presParOf" srcId="{DB6CD484-730B-4C60-8F55-E9B7D4648A11}" destId="{68A8C251-C6FC-442E-8B76-59522E9406D2}" srcOrd="4" destOrd="0" presId="urn:microsoft.com/office/officeart/2005/8/layout/equation2"/>
    <dgm:cxn modelId="{7811F79D-C221-4F28-B205-6FC7E8B3A5BA}" type="presParOf" srcId="{8F1B3E32-AD7B-498A-9B9E-96A295C8930F}" destId="{DC04DC9E-3D35-4000-8C52-E072EFDB6033}" srcOrd="1" destOrd="0" presId="urn:microsoft.com/office/officeart/2005/8/layout/equation2"/>
    <dgm:cxn modelId="{4851C777-4941-41C4-9F29-EC7D9E474050}" type="presParOf" srcId="{DC04DC9E-3D35-4000-8C52-E072EFDB6033}" destId="{6DD24E2D-1BB6-460E-BE54-6A313A401DFB}" srcOrd="0" destOrd="0" presId="urn:microsoft.com/office/officeart/2005/8/layout/equation2"/>
    <dgm:cxn modelId="{AC62A000-D93D-41AE-A80C-91392D2781A5}" type="presParOf" srcId="{8F1B3E32-AD7B-498A-9B9E-96A295C8930F}" destId="{27FE5B00-2445-4B95-8054-35F6F018622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1DD78-03E7-43E3-AD0D-FDC43D5EC8B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45AB508-E2A9-42DA-9191-BC9E928BDFC6}">
      <dgm:prSet phldrT="[Text]" custT="1"/>
      <dgm:spPr/>
      <dgm:t>
        <a:bodyPr/>
        <a:lstStyle/>
        <a:p>
          <a:r>
            <a:rPr lang="zh-CN" altLang="en-US" sz="3200" dirty="0" smtClean="0"/>
            <a:t>肉体的</a:t>
          </a:r>
          <a:endParaRPr lang="en-US" altLang="zh-CN" sz="3200" dirty="0" smtClean="0"/>
        </a:p>
        <a:p>
          <a:r>
            <a:rPr lang="zh-CN" altLang="en-US" sz="3200" dirty="0" smtClean="0"/>
            <a:t>私欲</a:t>
          </a:r>
          <a:endParaRPr lang="zh-CN" altLang="en-US" sz="3200" dirty="0"/>
        </a:p>
      </dgm:t>
    </dgm:pt>
    <dgm:pt modelId="{38D965F7-7AE5-4F28-82B1-34E0D491E912}" type="parTrans" cxnId="{F9E41CAC-FE5B-4B95-81A5-44947A9443A1}">
      <dgm:prSet/>
      <dgm:spPr/>
      <dgm:t>
        <a:bodyPr/>
        <a:lstStyle/>
        <a:p>
          <a:endParaRPr lang="zh-CN" altLang="en-US"/>
        </a:p>
      </dgm:t>
    </dgm:pt>
    <dgm:pt modelId="{D408B34D-335A-4D75-B0D6-8B97141755E0}" type="sibTrans" cxnId="{F9E41CAC-FE5B-4B95-81A5-44947A9443A1}">
      <dgm:prSet/>
      <dgm:spPr/>
      <dgm:t>
        <a:bodyPr/>
        <a:lstStyle/>
        <a:p>
          <a:endParaRPr lang="zh-CN" altLang="en-US"/>
        </a:p>
      </dgm:t>
    </dgm:pt>
    <dgm:pt modelId="{6457B499-0ABA-4385-B088-AEA4E3CEA096}">
      <dgm:prSet phldrT="[Text]" custT="1"/>
      <dgm:spPr/>
      <dgm:t>
        <a:bodyPr/>
        <a:lstStyle/>
        <a:p>
          <a:r>
            <a:rPr lang="zh-CN" altLang="en-US" sz="2800" dirty="0" smtClean="0"/>
            <a:t>情感方面的败坏</a:t>
          </a:r>
          <a:endParaRPr lang="zh-CN" altLang="en-US" sz="2800" dirty="0"/>
        </a:p>
      </dgm:t>
    </dgm:pt>
    <dgm:pt modelId="{0F581881-B334-4DFE-9391-D6BAEB5AC815}" type="parTrans" cxnId="{48C4A0F3-4A6C-418A-8F90-8DB7AF7FE911}">
      <dgm:prSet custT="1"/>
      <dgm:spPr/>
      <dgm:t>
        <a:bodyPr/>
        <a:lstStyle/>
        <a:p>
          <a:endParaRPr lang="zh-CN" altLang="en-US" sz="2800"/>
        </a:p>
      </dgm:t>
    </dgm:pt>
    <dgm:pt modelId="{BBF6941A-55B0-47AE-8654-FF5D25B4F64B}" type="sibTrans" cxnId="{48C4A0F3-4A6C-418A-8F90-8DB7AF7FE911}">
      <dgm:prSet/>
      <dgm:spPr/>
      <dgm:t>
        <a:bodyPr/>
        <a:lstStyle/>
        <a:p>
          <a:endParaRPr lang="zh-CN" altLang="en-US"/>
        </a:p>
      </dgm:t>
    </dgm:pt>
    <dgm:pt modelId="{59A2CF42-A0F2-4F9F-A173-0F94A99FF946}">
      <dgm:prSet phldrT="[Text]" custT="1"/>
      <dgm:spPr/>
      <dgm:t>
        <a:bodyPr/>
        <a:lstStyle/>
        <a:p>
          <a:r>
            <a:rPr lang="zh-CN" altLang="en-US" sz="2800" dirty="0" smtClean="0"/>
            <a:t>行为上</a:t>
          </a:r>
          <a:endParaRPr lang="en-US" altLang="zh-CN" sz="2800" dirty="0" smtClean="0"/>
        </a:p>
        <a:p>
          <a:r>
            <a:rPr lang="zh-CN" altLang="en-US" sz="2800" dirty="0" smtClean="0"/>
            <a:t>陋习</a:t>
          </a:r>
          <a:endParaRPr lang="zh-CN" altLang="en-US" sz="2800" dirty="0"/>
        </a:p>
      </dgm:t>
    </dgm:pt>
    <dgm:pt modelId="{D6000EF9-F2DB-4CDA-9FAD-4988DDEBF536}" type="parTrans" cxnId="{7C85C80A-BC5C-40DE-B5F4-28B10DF061CD}">
      <dgm:prSet custT="1"/>
      <dgm:spPr/>
      <dgm:t>
        <a:bodyPr/>
        <a:lstStyle/>
        <a:p>
          <a:endParaRPr lang="zh-CN" altLang="en-US" sz="2800"/>
        </a:p>
      </dgm:t>
    </dgm:pt>
    <dgm:pt modelId="{15BCDED1-928E-4313-B423-79F452E02138}" type="sibTrans" cxnId="{7C85C80A-BC5C-40DE-B5F4-28B10DF061CD}">
      <dgm:prSet/>
      <dgm:spPr/>
      <dgm:t>
        <a:bodyPr/>
        <a:lstStyle/>
        <a:p>
          <a:endParaRPr lang="zh-CN" altLang="en-US"/>
        </a:p>
      </dgm:t>
    </dgm:pt>
    <dgm:pt modelId="{790BAF6B-F8EC-43B0-AB6F-30C75D932C1B}">
      <dgm:prSet phldrT="[Text]" custT="1"/>
      <dgm:spPr/>
      <dgm:t>
        <a:bodyPr/>
        <a:lstStyle/>
        <a:p>
          <a:r>
            <a:rPr lang="zh-CN" altLang="en-US" sz="2800" dirty="0" smtClean="0"/>
            <a:t>关系层面的</a:t>
          </a:r>
          <a:endParaRPr lang="en-US" altLang="zh-CN" sz="2800" dirty="0" smtClean="0"/>
        </a:p>
        <a:p>
          <a:r>
            <a:rPr lang="zh-CN" altLang="en-US" sz="2800" dirty="0" smtClean="0"/>
            <a:t>破裂</a:t>
          </a:r>
          <a:endParaRPr lang="zh-CN" altLang="en-US" sz="2800" dirty="0"/>
        </a:p>
      </dgm:t>
    </dgm:pt>
    <dgm:pt modelId="{E8326C52-93FB-466B-B76F-F6E3F72646A9}" type="parTrans" cxnId="{22E578C6-49E3-4A8F-825C-231481603FFE}">
      <dgm:prSet custT="1"/>
      <dgm:spPr/>
      <dgm:t>
        <a:bodyPr/>
        <a:lstStyle/>
        <a:p>
          <a:endParaRPr lang="zh-CN" altLang="en-US" sz="2800"/>
        </a:p>
      </dgm:t>
    </dgm:pt>
    <dgm:pt modelId="{62836D08-E63F-4C31-9A91-D811C4D58798}" type="sibTrans" cxnId="{22E578C6-49E3-4A8F-825C-231481603FFE}">
      <dgm:prSet/>
      <dgm:spPr/>
      <dgm:t>
        <a:bodyPr/>
        <a:lstStyle/>
        <a:p>
          <a:endParaRPr lang="zh-CN" altLang="en-US"/>
        </a:p>
      </dgm:t>
    </dgm:pt>
    <dgm:pt modelId="{569CCD3F-651D-43E8-B7FA-E37AD85F2115}">
      <dgm:prSet phldrT="[Text]" custT="1"/>
      <dgm:spPr/>
      <dgm:t>
        <a:bodyPr/>
        <a:lstStyle/>
        <a:p>
          <a:r>
            <a:rPr lang="zh-CN" altLang="en-US" sz="2800" dirty="0" smtClean="0"/>
            <a:t>  性格上的</a:t>
          </a:r>
          <a:endParaRPr lang="en-US" altLang="zh-CN" sz="2800" dirty="0" smtClean="0"/>
        </a:p>
        <a:p>
          <a:r>
            <a:rPr lang="zh-CN" altLang="en-US" sz="2800" dirty="0" smtClean="0"/>
            <a:t>扭曲</a:t>
          </a:r>
          <a:endParaRPr lang="zh-CN" altLang="en-US" sz="2800" dirty="0"/>
        </a:p>
      </dgm:t>
    </dgm:pt>
    <dgm:pt modelId="{A886EA86-FED7-4689-A50D-04723E5E6541}" type="parTrans" cxnId="{29FEDB27-70C5-4C69-BE4E-A49D6D3A5B4C}">
      <dgm:prSet custT="1"/>
      <dgm:spPr/>
      <dgm:t>
        <a:bodyPr/>
        <a:lstStyle/>
        <a:p>
          <a:endParaRPr lang="zh-CN" altLang="en-US" sz="2800"/>
        </a:p>
      </dgm:t>
    </dgm:pt>
    <dgm:pt modelId="{6DE17802-9D52-45FA-8961-2552DFCD24FD}" type="sibTrans" cxnId="{29FEDB27-70C5-4C69-BE4E-A49D6D3A5B4C}">
      <dgm:prSet/>
      <dgm:spPr/>
      <dgm:t>
        <a:bodyPr/>
        <a:lstStyle/>
        <a:p>
          <a:endParaRPr lang="zh-CN" altLang="en-US"/>
        </a:p>
      </dgm:t>
    </dgm:pt>
    <dgm:pt modelId="{2ED4E93A-B393-45A7-B573-9F893ABE0DAC}" type="pres">
      <dgm:prSet presAssocID="{6B41DD78-03E7-43E3-AD0D-FDC43D5EC8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B36D304-4F0E-464C-B6E5-F14BF1576885}" type="pres">
      <dgm:prSet presAssocID="{345AB508-E2A9-42DA-9191-BC9E928BDFC6}" presName="centerShape" presStyleLbl="node0" presStyleIdx="0" presStyleCnt="1" custScaleX="167386" custScaleY="142650" custLinFactNeighborX="1184" custLinFactNeighborY="104"/>
      <dgm:spPr/>
      <dgm:t>
        <a:bodyPr/>
        <a:lstStyle/>
        <a:p>
          <a:endParaRPr lang="zh-CN" altLang="en-US"/>
        </a:p>
      </dgm:t>
    </dgm:pt>
    <dgm:pt modelId="{478004DF-FE81-4C18-8518-6A4CFBCBDEFA}" type="pres">
      <dgm:prSet presAssocID="{0F581881-B334-4DFE-9391-D6BAEB5AC815}" presName="parTrans" presStyleLbl="sibTrans2D1" presStyleIdx="0" presStyleCnt="4" custScaleX="210965"/>
      <dgm:spPr/>
      <dgm:t>
        <a:bodyPr/>
        <a:lstStyle/>
        <a:p>
          <a:endParaRPr lang="zh-CN" altLang="en-US"/>
        </a:p>
      </dgm:t>
    </dgm:pt>
    <dgm:pt modelId="{B3217FF0-4284-4F47-A73B-97FCF05B2233}" type="pres">
      <dgm:prSet presAssocID="{0F581881-B334-4DFE-9391-D6BAEB5AC815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3415C042-6138-4E15-B927-3527D74493AA}" type="pres">
      <dgm:prSet presAssocID="{6457B499-0ABA-4385-B088-AEA4E3CEA096}" presName="node" presStyleLbl="node1" presStyleIdx="0" presStyleCnt="4" custScaleX="176961" custRadScaleRad="100237" custRadScaleInc="26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37B6A4-C12A-4276-80FE-AC234FD3EA49}" type="pres">
      <dgm:prSet presAssocID="{D6000EF9-F2DB-4CDA-9FAD-4988DDEBF536}" presName="parTrans" presStyleLbl="sibTrans2D1" presStyleIdx="1" presStyleCnt="4" custScaleX="144549"/>
      <dgm:spPr/>
      <dgm:t>
        <a:bodyPr/>
        <a:lstStyle/>
        <a:p>
          <a:endParaRPr lang="zh-CN" altLang="en-US"/>
        </a:p>
      </dgm:t>
    </dgm:pt>
    <dgm:pt modelId="{16716404-E5D1-48AF-97DF-C0097713032A}" type="pres">
      <dgm:prSet presAssocID="{D6000EF9-F2DB-4CDA-9FAD-4988DDEBF536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A1A8EECD-71C2-46D9-93E2-34C72D3F3209}" type="pres">
      <dgm:prSet presAssocID="{59A2CF42-A0F2-4F9F-A173-0F94A99FF946}" presName="node" presStyleLbl="node1" presStyleIdx="1" presStyleCnt="4" custScaleX="156183" custScaleY="108437" custRadScaleRad="131926" custRadScaleInc="315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D7C07D-97E3-409B-93C9-64BF23F37513}" type="pres">
      <dgm:prSet presAssocID="{E8326C52-93FB-466B-B76F-F6E3F72646A9}" presName="parTrans" presStyleLbl="sibTrans2D1" presStyleIdx="2" presStyleCnt="4" custScaleX="221020" custLinFactNeighborX="15250" custLinFactNeighborY="12805"/>
      <dgm:spPr/>
      <dgm:t>
        <a:bodyPr/>
        <a:lstStyle/>
        <a:p>
          <a:endParaRPr lang="zh-CN" altLang="en-US"/>
        </a:p>
      </dgm:t>
    </dgm:pt>
    <dgm:pt modelId="{A91AF441-6B6D-45FE-B379-79AE07563C84}" type="pres">
      <dgm:prSet presAssocID="{E8326C52-93FB-466B-B76F-F6E3F72646A9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8C2480E0-B1C9-4E7F-80A0-A93D527EBEFF}" type="pres">
      <dgm:prSet presAssocID="{790BAF6B-F8EC-43B0-AB6F-30C75D932C1B}" presName="node" presStyleLbl="node1" presStyleIdx="2" presStyleCnt="4" custScaleX="2125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672E54-01CD-4ABF-B76D-4A651ECB2443}" type="pres">
      <dgm:prSet presAssocID="{A886EA86-FED7-4689-A50D-04723E5E6541}" presName="parTrans" presStyleLbl="sibTrans2D1" presStyleIdx="3" presStyleCnt="4" custScaleX="170600"/>
      <dgm:spPr/>
      <dgm:t>
        <a:bodyPr/>
        <a:lstStyle/>
        <a:p>
          <a:endParaRPr lang="zh-CN" altLang="en-US"/>
        </a:p>
      </dgm:t>
    </dgm:pt>
    <dgm:pt modelId="{FADF172F-96DA-4871-9301-87BB5F80BF73}" type="pres">
      <dgm:prSet presAssocID="{A886EA86-FED7-4689-A50D-04723E5E6541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D5109A78-67E0-43E3-A47B-A38445070112}" type="pres">
      <dgm:prSet presAssocID="{569CCD3F-651D-43E8-B7FA-E37AD85F2115}" presName="node" presStyleLbl="node1" presStyleIdx="3" presStyleCnt="4" custScaleX="166065" custScaleY="115278" custRadScaleRad="132365" custRadScaleInc="-12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8C4A0F3-4A6C-418A-8F90-8DB7AF7FE911}" srcId="{345AB508-E2A9-42DA-9191-BC9E928BDFC6}" destId="{6457B499-0ABA-4385-B088-AEA4E3CEA096}" srcOrd="0" destOrd="0" parTransId="{0F581881-B334-4DFE-9391-D6BAEB5AC815}" sibTransId="{BBF6941A-55B0-47AE-8654-FF5D25B4F64B}"/>
    <dgm:cxn modelId="{D124BFAC-A642-473B-AE81-6BE270D307DA}" type="presOf" srcId="{0F581881-B334-4DFE-9391-D6BAEB5AC815}" destId="{478004DF-FE81-4C18-8518-6A4CFBCBDEFA}" srcOrd="0" destOrd="0" presId="urn:microsoft.com/office/officeart/2005/8/layout/radial5"/>
    <dgm:cxn modelId="{98E07835-C320-4778-8AA8-1B9C917390A8}" type="presOf" srcId="{569CCD3F-651D-43E8-B7FA-E37AD85F2115}" destId="{D5109A78-67E0-43E3-A47B-A38445070112}" srcOrd="0" destOrd="0" presId="urn:microsoft.com/office/officeart/2005/8/layout/radial5"/>
    <dgm:cxn modelId="{56D35F4C-20B3-4AA8-99DB-CB26B2F8C45D}" type="presOf" srcId="{D6000EF9-F2DB-4CDA-9FAD-4988DDEBF536}" destId="{2837B6A4-C12A-4276-80FE-AC234FD3EA49}" srcOrd="0" destOrd="0" presId="urn:microsoft.com/office/officeart/2005/8/layout/radial5"/>
    <dgm:cxn modelId="{E6BD27CE-7A0B-4BB6-ADDE-89043D49D51A}" type="presOf" srcId="{0F581881-B334-4DFE-9391-D6BAEB5AC815}" destId="{B3217FF0-4284-4F47-A73B-97FCF05B2233}" srcOrd="1" destOrd="0" presId="urn:microsoft.com/office/officeart/2005/8/layout/radial5"/>
    <dgm:cxn modelId="{F9E41CAC-FE5B-4B95-81A5-44947A9443A1}" srcId="{6B41DD78-03E7-43E3-AD0D-FDC43D5EC8B3}" destId="{345AB508-E2A9-42DA-9191-BC9E928BDFC6}" srcOrd="0" destOrd="0" parTransId="{38D965F7-7AE5-4F28-82B1-34E0D491E912}" sibTransId="{D408B34D-335A-4D75-B0D6-8B97141755E0}"/>
    <dgm:cxn modelId="{7D3FEA9F-D0C1-4985-99E0-4DC3F76DB117}" type="presOf" srcId="{D6000EF9-F2DB-4CDA-9FAD-4988DDEBF536}" destId="{16716404-E5D1-48AF-97DF-C0097713032A}" srcOrd="1" destOrd="0" presId="urn:microsoft.com/office/officeart/2005/8/layout/radial5"/>
    <dgm:cxn modelId="{1EC88CEC-E299-43BF-9EAA-C27E0127D5F6}" type="presOf" srcId="{A886EA86-FED7-4689-A50D-04723E5E6541}" destId="{72672E54-01CD-4ABF-B76D-4A651ECB2443}" srcOrd="0" destOrd="0" presId="urn:microsoft.com/office/officeart/2005/8/layout/radial5"/>
    <dgm:cxn modelId="{783667CA-A16A-49EC-B2E1-12EAFD0E0F54}" type="presOf" srcId="{E8326C52-93FB-466B-B76F-F6E3F72646A9}" destId="{9ED7C07D-97E3-409B-93C9-64BF23F37513}" srcOrd="0" destOrd="0" presId="urn:microsoft.com/office/officeart/2005/8/layout/radial5"/>
    <dgm:cxn modelId="{9B32A0FC-9975-44B1-8D8E-CAB1356931FC}" type="presOf" srcId="{345AB508-E2A9-42DA-9191-BC9E928BDFC6}" destId="{8B36D304-4F0E-464C-B6E5-F14BF1576885}" srcOrd="0" destOrd="0" presId="urn:microsoft.com/office/officeart/2005/8/layout/radial5"/>
    <dgm:cxn modelId="{8CB43C8A-A77C-47A3-8CFB-B0AFB0663008}" type="presOf" srcId="{E8326C52-93FB-466B-B76F-F6E3F72646A9}" destId="{A91AF441-6B6D-45FE-B379-79AE07563C84}" srcOrd="1" destOrd="0" presId="urn:microsoft.com/office/officeart/2005/8/layout/radial5"/>
    <dgm:cxn modelId="{6BC8FBF2-4C4B-4520-BF47-27728CE218F4}" type="presOf" srcId="{790BAF6B-F8EC-43B0-AB6F-30C75D932C1B}" destId="{8C2480E0-B1C9-4E7F-80A0-A93D527EBEFF}" srcOrd="0" destOrd="0" presId="urn:microsoft.com/office/officeart/2005/8/layout/radial5"/>
    <dgm:cxn modelId="{2835D337-3E3E-49A1-95F5-D5BD9BA96300}" type="presOf" srcId="{6B41DD78-03E7-43E3-AD0D-FDC43D5EC8B3}" destId="{2ED4E93A-B393-45A7-B573-9F893ABE0DAC}" srcOrd="0" destOrd="0" presId="urn:microsoft.com/office/officeart/2005/8/layout/radial5"/>
    <dgm:cxn modelId="{F894D900-C904-45EB-99E3-5CDFC72AE833}" type="presOf" srcId="{A886EA86-FED7-4689-A50D-04723E5E6541}" destId="{FADF172F-96DA-4871-9301-87BB5F80BF73}" srcOrd="1" destOrd="0" presId="urn:microsoft.com/office/officeart/2005/8/layout/radial5"/>
    <dgm:cxn modelId="{E74DD2BB-DD23-4506-9476-85B3C6ECE3EA}" type="presOf" srcId="{59A2CF42-A0F2-4F9F-A173-0F94A99FF946}" destId="{A1A8EECD-71C2-46D9-93E2-34C72D3F3209}" srcOrd="0" destOrd="0" presId="urn:microsoft.com/office/officeart/2005/8/layout/radial5"/>
    <dgm:cxn modelId="{7C85C80A-BC5C-40DE-B5F4-28B10DF061CD}" srcId="{345AB508-E2A9-42DA-9191-BC9E928BDFC6}" destId="{59A2CF42-A0F2-4F9F-A173-0F94A99FF946}" srcOrd="1" destOrd="0" parTransId="{D6000EF9-F2DB-4CDA-9FAD-4988DDEBF536}" sibTransId="{15BCDED1-928E-4313-B423-79F452E02138}"/>
    <dgm:cxn modelId="{29FEDB27-70C5-4C69-BE4E-A49D6D3A5B4C}" srcId="{345AB508-E2A9-42DA-9191-BC9E928BDFC6}" destId="{569CCD3F-651D-43E8-B7FA-E37AD85F2115}" srcOrd="3" destOrd="0" parTransId="{A886EA86-FED7-4689-A50D-04723E5E6541}" sibTransId="{6DE17802-9D52-45FA-8961-2552DFCD24FD}"/>
    <dgm:cxn modelId="{22E578C6-49E3-4A8F-825C-231481603FFE}" srcId="{345AB508-E2A9-42DA-9191-BC9E928BDFC6}" destId="{790BAF6B-F8EC-43B0-AB6F-30C75D932C1B}" srcOrd="2" destOrd="0" parTransId="{E8326C52-93FB-466B-B76F-F6E3F72646A9}" sibTransId="{62836D08-E63F-4C31-9A91-D811C4D58798}"/>
    <dgm:cxn modelId="{B1545D60-72E2-466B-997E-68D23646CAE7}" type="presOf" srcId="{6457B499-0ABA-4385-B088-AEA4E3CEA096}" destId="{3415C042-6138-4E15-B927-3527D74493AA}" srcOrd="0" destOrd="0" presId="urn:microsoft.com/office/officeart/2005/8/layout/radial5"/>
    <dgm:cxn modelId="{777C5A14-8D2D-4815-AD88-FCB13B1CB850}" type="presParOf" srcId="{2ED4E93A-B393-45A7-B573-9F893ABE0DAC}" destId="{8B36D304-4F0E-464C-B6E5-F14BF1576885}" srcOrd="0" destOrd="0" presId="urn:microsoft.com/office/officeart/2005/8/layout/radial5"/>
    <dgm:cxn modelId="{9369A8C7-B419-4152-B7A2-15CD2467414E}" type="presParOf" srcId="{2ED4E93A-B393-45A7-B573-9F893ABE0DAC}" destId="{478004DF-FE81-4C18-8518-6A4CFBCBDEFA}" srcOrd="1" destOrd="0" presId="urn:microsoft.com/office/officeart/2005/8/layout/radial5"/>
    <dgm:cxn modelId="{8AF5E790-3235-4E03-A537-4FEB0D2157E8}" type="presParOf" srcId="{478004DF-FE81-4C18-8518-6A4CFBCBDEFA}" destId="{B3217FF0-4284-4F47-A73B-97FCF05B2233}" srcOrd="0" destOrd="0" presId="urn:microsoft.com/office/officeart/2005/8/layout/radial5"/>
    <dgm:cxn modelId="{31904EFC-038B-4664-918F-A2AF70F3765D}" type="presParOf" srcId="{2ED4E93A-B393-45A7-B573-9F893ABE0DAC}" destId="{3415C042-6138-4E15-B927-3527D74493AA}" srcOrd="2" destOrd="0" presId="urn:microsoft.com/office/officeart/2005/8/layout/radial5"/>
    <dgm:cxn modelId="{B1F6BA49-A788-47A9-AF50-45CBA32A3EB3}" type="presParOf" srcId="{2ED4E93A-B393-45A7-B573-9F893ABE0DAC}" destId="{2837B6A4-C12A-4276-80FE-AC234FD3EA49}" srcOrd="3" destOrd="0" presId="urn:microsoft.com/office/officeart/2005/8/layout/radial5"/>
    <dgm:cxn modelId="{D3959F29-DB2B-4A0A-80B7-21C7F5DCBED6}" type="presParOf" srcId="{2837B6A4-C12A-4276-80FE-AC234FD3EA49}" destId="{16716404-E5D1-48AF-97DF-C0097713032A}" srcOrd="0" destOrd="0" presId="urn:microsoft.com/office/officeart/2005/8/layout/radial5"/>
    <dgm:cxn modelId="{47FCC51F-E0C2-4639-80A7-5BCB6C48D2B7}" type="presParOf" srcId="{2ED4E93A-B393-45A7-B573-9F893ABE0DAC}" destId="{A1A8EECD-71C2-46D9-93E2-34C72D3F3209}" srcOrd="4" destOrd="0" presId="urn:microsoft.com/office/officeart/2005/8/layout/radial5"/>
    <dgm:cxn modelId="{AD7E8E84-8503-4CE6-9A1B-9234ADB35549}" type="presParOf" srcId="{2ED4E93A-B393-45A7-B573-9F893ABE0DAC}" destId="{9ED7C07D-97E3-409B-93C9-64BF23F37513}" srcOrd="5" destOrd="0" presId="urn:microsoft.com/office/officeart/2005/8/layout/radial5"/>
    <dgm:cxn modelId="{6FB84FA3-A61E-4284-9D77-569E66BD4AF9}" type="presParOf" srcId="{9ED7C07D-97E3-409B-93C9-64BF23F37513}" destId="{A91AF441-6B6D-45FE-B379-79AE07563C84}" srcOrd="0" destOrd="0" presId="urn:microsoft.com/office/officeart/2005/8/layout/radial5"/>
    <dgm:cxn modelId="{C5F24FDB-00A9-4C19-940E-CA81D4F77835}" type="presParOf" srcId="{2ED4E93A-B393-45A7-B573-9F893ABE0DAC}" destId="{8C2480E0-B1C9-4E7F-80A0-A93D527EBEFF}" srcOrd="6" destOrd="0" presId="urn:microsoft.com/office/officeart/2005/8/layout/radial5"/>
    <dgm:cxn modelId="{A5C86613-0835-4F7B-8187-FAB7A84CAE7A}" type="presParOf" srcId="{2ED4E93A-B393-45A7-B573-9F893ABE0DAC}" destId="{72672E54-01CD-4ABF-B76D-4A651ECB2443}" srcOrd="7" destOrd="0" presId="urn:microsoft.com/office/officeart/2005/8/layout/radial5"/>
    <dgm:cxn modelId="{015E130E-54A2-4BA1-A04C-5707095C2468}" type="presParOf" srcId="{72672E54-01CD-4ABF-B76D-4A651ECB2443}" destId="{FADF172F-96DA-4871-9301-87BB5F80BF73}" srcOrd="0" destOrd="0" presId="urn:microsoft.com/office/officeart/2005/8/layout/radial5"/>
    <dgm:cxn modelId="{5E584A83-8167-4D5D-8D41-8DD7B5C2541F}" type="presParOf" srcId="{2ED4E93A-B393-45A7-B573-9F893ABE0DAC}" destId="{D5109A78-67E0-43E3-A47B-A3844507011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C72B4C-FB0E-4C4D-A83B-0B13AC1AC47C}">
      <dsp:nvSpPr>
        <dsp:cNvPr id="0" name=""/>
        <dsp:cNvSpPr/>
      </dsp:nvSpPr>
      <dsp:spPr>
        <a:xfrm>
          <a:off x="1752600" y="744"/>
          <a:ext cx="1644413" cy="1806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地上的公民</a:t>
          </a:r>
          <a:endParaRPr lang="zh-CN" altLang="en-US" sz="2800" kern="1200" dirty="0"/>
        </a:p>
      </dsp:txBody>
      <dsp:txXfrm>
        <a:off x="1752600" y="744"/>
        <a:ext cx="1644413" cy="1806484"/>
      </dsp:txXfrm>
    </dsp:sp>
    <dsp:sp modelId="{F6AA182F-B149-456D-B7B4-6413FAAEA160}">
      <dsp:nvSpPr>
        <dsp:cNvPr id="0" name=""/>
        <dsp:cNvSpPr/>
      </dsp:nvSpPr>
      <dsp:spPr>
        <a:xfrm>
          <a:off x="2178111" y="1918303"/>
          <a:ext cx="793391" cy="79339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2178111" y="1918303"/>
        <a:ext cx="793391" cy="793391"/>
      </dsp:txXfrm>
    </dsp:sp>
    <dsp:sp modelId="{68A8C251-C6FC-442E-8B76-59522E9406D2}">
      <dsp:nvSpPr>
        <dsp:cNvPr id="0" name=""/>
        <dsp:cNvSpPr/>
      </dsp:nvSpPr>
      <dsp:spPr>
        <a:xfrm>
          <a:off x="1676400" y="2822769"/>
          <a:ext cx="1796813" cy="1805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天国的子民</a:t>
          </a:r>
          <a:endParaRPr lang="zh-CN" altLang="en-US" sz="2800" kern="1200" dirty="0"/>
        </a:p>
      </dsp:txBody>
      <dsp:txXfrm>
        <a:off x="1676400" y="2822769"/>
        <a:ext cx="1796813" cy="1805636"/>
      </dsp:txXfrm>
    </dsp:sp>
    <dsp:sp modelId="{DC04DC9E-3D35-4000-8C52-E072EFDB6033}">
      <dsp:nvSpPr>
        <dsp:cNvPr id="0" name=""/>
        <dsp:cNvSpPr/>
      </dsp:nvSpPr>
      <dsp:spPr>
        <a:xfrm>
          <a:off x="3496302" y="2060142"/>
          <a:ext cx="799194" cy="5088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>
        <a:off x="3496302" y="2060142"/>
        <a:ext cx="799194" cy="508864"/>
      </dsp:txXfrm>
    </dsp:sp>
    <dsp:sp modelId="{27FE5B00-2445-4B95-8054-35F6F0186229}">
      <dsp:nvSpPr>
        <dsp:cNvPr id="0" name=""/>
        <dsp:cNvSpPr/>
      </dsp:nvSpPr>
      <dsp:spPr>
        <a:xfrm>
          <a:off x="4293963" y="1505233"/>
          <a:ext cx="2716435" cy="1618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神的儿女</a:t>
          </a:r>
          <a:endParaRPr lang="zh-CN" altLang="en-US" sz="3600" kern="1200" dirty="0"/>
        </a:p>
      </dsp:txBody>
      <dsp:txXfrm>
        <a:off x="4293963" y="1505233"/>
        <a:ext cx="2716435" cy="16186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36D304-4F0E-464C-B6E5-F14BF1576885}">
      <dsp:nvSpPr>
        <dsp:cNvPr id="0" name=""/>
        <dsp:cNvSpPr/>
      </dsp:nvSpPr>
      <dsp:spPr>
        <a:xfrm>
          <a:off x="3371873" y="1485911"/>
          <a:ext cx="2087355" cy="1778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肉体的</a:t>
          </a:r>
          <a:endParaRPr lang="en-US" altLang="zh-CN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私欲</a:t>
          </a:r>
          <a:endParaRPr lang="zh-CN" altLang="en-US" sz="3200" kern="1200" dirty="0"/>
        </a:p>
      </dsp:txBody>
      <dsp:txXfrm>
        <a:off x="3371873" y="1485911"/>
        <a:ext cx="2087355" cy="1778889"/>
      </dsp:txXfrm>
    </dsp:sp>
    <dsp:sp modelId="{478004DF-FE81-4C18-8518-6A4CFBCBDEFA}">
      <dsp:nvSpPr>
        <dsp:cNvPr id="0" name=""/>
        <dsp:cNvSpPr/>
      </dsp:nvSpPr>
      <dsp:spPr>
        <a:xfrm rot="16191096">
          <a:off x="4279397" y="1158060"/>
          <a:ext cx="267100" cy="423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800" kern="1200"/>
        </a:p>
      </dsp:txBody>
      <dsp:txXfrm rot="16191096">
        <a:off x="4279397" y="1158060"/>
        <a:ext cx="267100" cy="423990"/>
      </dsp:txXfrm>
    </dsp:sp>
    <dsp:sp modelId="{3415C042-6138-4E15-B927-3527D74493AA}">
      <dsp:nvSpPr>
        <dsp:cNvPr id="0" name=""/>
        <dsp:cNvSpPr/>
      </dsp:nvSpPr>
      <dsp:spPr>
        <a:xfrm>
          <a:off x="3307634" y="0"/>
          <a:ext cx="2206758" cy="1247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情感方面的败坏</a:t>
          </a:r>
          <a:endParaRPr lang="zh-CN" altLang="en-US" sz="2800" kern="1200" dirty="0"/>
        </a:p>
      </dsp:txBody>
      <dsp:txXfrm>
        <a:off x="3307634" y="0"/>
        <a:ext cx="2206758" cy="1247030"/>
      </dsp:txXfrm>
    </dsp:sp>
    <dsp:sp modelId="{2837B6A4-C12A-4276-80FE-AC234FD3EA49}">
      <dsp:nvSpPr>
        <dsp:cNvPr id="0" name=""/>
        <dsp:cNvSpPr/>
      </dsp:nvSpPr>
      <dsp:spPr>
        <a:xfrm rot="81114">
          <a:off x="5483748" y="2190782"/>
          <a:ext cx="187524" cy="423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800" kern="1200"/>
        </a:p>
      </dsp:txBody>
      <dsp:txXfrm rot="81114">
        <a:off x="5483748" y="2190782"/>
        <a:ext cx="187524" cy="423990"/>
      </dsp:txXfrm>
    </dsp:sp>
    <dsp:sp modelId="{A1A8EECD-71C2-46D9-93E2-34C72D3F3209}">
      <dsp:nvSpPr>
        <dsp:cNvPr id="0" name=""/>
        <dsp:cNvSpPr/>
      </dsp:nvSpPr>
      <dsp:spPr>
        <a:xfrm>
          <a:off x="5702972" y="1752599"/>
          <a:ext cx="1947650" cy="1352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行为上</a:t>
          </a:r>
          <a:endParaRPr lang="en-US" altLang="zh-CN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陋习</a:t>
          </a:r>
          <a:endParaRPr lang="zh-CN" altLang="en-US" sz="2800" kern="1200" dirty="0"/>
        </a:p>
      </dsp:txBody>
      <dsp:txXfrm>
        <a:off x="5702972" y="1752599"/>
        <a:ext cx="1947650" cy="1352242"/>
      </dsp:txXfrm>
    </dsp:sp>
    <dsp:sp modelId="{9ED7C07D-97E3-409B-93C9-64BF23F37513}">
      <dsp:nvSpPr>
        <dsp:cNvPr id="0" name=""/>
        <dsp:cNvSpPr/>
      </dsp:nvSpPr>
      <dsp:spPr>
        <a:xfrm rot="5481560">
          <a:off x="4275891" y="3218237"/>
          <a:ext cx="268946" cy="423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800" kern="1200"/>
        </a:p>
      </dsp:txBody>
      <dsp:txXfrm rot="5481560">
        <a:off x="4275891" y="3218237"/>
        <a:ext cx="268946" cy="423990"/>
      </dsp:txXfrm>
    </dsp:sp>
    <dsp:sp modelId="{8C2480E0-B1C9-4E7F-80A0-A93D527EBEFF}">
      <dsp:nvSpPr>
        <dsp:cNvPr id="0" name=""/>
        <dsp:cNvSpPr/>
      </dsp:nvSpPr>
      <dsp:spPr>
        <a:xfrm>
          <a:off x="3049137" y="3494108"/>
          <a:ext cx="2650140" cy="1247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关系层面的</a:t>
          </a:r>
          <a:endParaRPr lang="en-US" altLang="zh-CN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破裂</a:t>
          </a:r>
          <a:endParaRPr lang="zh-CN" altLang="en-US" sz="2800" kern="1200" dirty="0"/>
        </a:p>
      </dsp:txBody>
      <dsp:txXfrm>
        <a:off x="3049137" y="3494108"/>
        <a:ext cx="2650140" cy="1247030"/>
      </dsp:txXfrm>
    </dsp:sp>
    <dsp:sp modelId="{72672E54-01CD-4ABF-B76D-4A651ECB2443}">
      <dsp:nvSpPr>
        <dsp:cNvPr id="0" name=""/>
        <dsp:cNvSpPr/>
      </dsp:nvSpPr>
      <dsp:spPr>
        <a:xfrm rot="10771036">
          <a:off x="3115914" y="2173270"/>
          <a:ext cx="247023" cy="423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800" kern="1200"/>
        </a:p>
      </dsp:txBody>
      <dsp:txXfrm rot="10771036">
        <a:off x="3115914" y="2173270"/>
        <a:ext cx="247023" cy="423990"/>
      </dsp:txXfrm>
    </dsp:sp>
    <dsp:sp modelId="{D5109A78-67E0-43E3-A47B-A38445070112}">
      <dsp:nvSpPr>
        <dsp:cNvPr id="0" name=""/>
        <dsp:cNvSpPr/>
      </dsp:nvSpPr>
      <dsp:spPr>
        <a:xfrm>
          <a:off x="1027926" y="1676398"/>
          <a:ext cx="2070881" cy="1437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  性格上的</a:t>
          </a:r>
          <a:endParaRPr lang="en-US" altLang="zh-CN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扭曲</a:t>
          </a:r>
          <a:endParaRPr lang="zh-CN" altLang="en-US" sz="2800" kern="1200" dirty="0"/>
        </a:p>
      </dsp:txBody>
      <dsp:txXfrm>
        <a:off x="1027926" y="1676398"/>
        <a:ext cx="2070881" cy="1437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BE6B9-4531-4CE8-9E11-AB4F21C92B66}" type="datetimeFigureOut">
              <a:rPr lang="zh-CN" altLang="en-US" smtClean="0"/>
              <a:pPr/>
              <a:t>2025/6/7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D2C74-B672-477B-AB66-00D46A7044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2C74-B672-477B-AB66-00D46A70448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0"/>
            <a:ext cx="9296400" cy="1314450"/>
          </a:xfrm>
        </p:spPr>
        <p:txBody>
          <a:bodyPr>
            <a:normAutofit/>
          </a:bodyPr>
          <a:lstStyle/>
          <a:p>
            <a:r>
              <a:rPr lang="zh-CN" altLang="en-US" sz="4400" b="1" dirty="0" smtClean="0"/>
              <a:t>基督徒</a:t>
            </a:r>
            <a:r>
              <a:rPr lang="zh-CN" altLang="en-US" sz="4400" b="1" dirty="0" smtClean="0"/>
              <a:t>的身份认同与行事为人的见证</a:t>
            </a:r>
            <a:endParaRPr lang="zh-CN" alt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1524000" y="1583688"/>
            <a:ext cx="533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隶书"/>
                <a:cs typeface="+mj-cs"/>
              </a:rPr>
              <a:t>   </a:t>
            </a:r>
            <a:endParaRPr lang="en-US" altLang="zh-CN" sz="4400" b="1" dirty="0" smtClean="0"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隶书"/>
              <a:cs typeface="+mj-cs"/>
            </a:endParaRPr>
          </a:p>
          <a:p>
            <a:r>
              <a:rPr lang="zh-CN" altLang="en-US" sz="4400" b="1" dirty="0" smtClean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隶书"/>
                <a:cs typeface="+mj-cs"/>
              </a:rPr>
              <a:t>彼</a:t>
            </a:r>
            <a:r>
              <a:rPr lang="zh-CN" altLang="en-US" sz="4400" b="1" dirty="0" smtClean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隶书"/>
                <a:cs typeface="+mj-cs"/>
              </a:rPr>
              <a:t>得前书</a:t>
            </a:r>
            <a:r>
              <a:rPr lang="en-US" altLang="zh-CN" sz="4400" b="1" dirty="0" smtClean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隶书"/>
                <a:cs typeface="+mj-cs"/>
              </a:rPr>
              <a:t>2</a:t>
            </a:r>
            <a:r>
              <a:rPr lang="zh-CN" altLang="en-US" sz="4400" b="1" dirty="0" smtClean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隶书"/>
                <a:cs typeface="+mj-cs"/>
              </a:rPr>
              <a:t>：</a:t>
            </a:r>
            <a:r>
              <a:rPr lang="en-US" altLang="zh-CN" sz="4400" b="1" dirty="0" smtClean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隶书"/>
                <a:cs typeface="+mj-cs"/>
              </a:rPr>
              <a:t>11-17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8066"/>
            <a:ext cx="8686800" cy="55778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     我们需要做的：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5621"/>
            <a:ext cx="9144000" cy="36349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/>
              <a:t>  你们要禁戒这种私欲，因为这私欲是与灵魂争战的（彼前：</a:t>
            </a:r>
            <a:r>
              <a:rPr lang="en-US" altLang="zh-CN" dirty="0" smtClean="0"/>
              <a:t>12b)</a:t>
            </a:r>
          </a:p>
          <a:p>
            <a:pPr>
              <a:buNone/>
            </a:pPr>
            <a:r>
              <a:rPr lang="zh-CN" altLang="en-US" dirty="0" smtClean="0"/>
              <a:t>“禁戒”原文有“克制、远避、拒绝”的意思。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•</a:t>
            </a:r>
            <a:r>
              <a:rPr lang="zh-CN" altLang="en-US" dirty="0" smtClean="0"/>
              <a:t>不是任由私欲发展，也不是纵容这些情绪和心思蔓延；（箴言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23</a:t>
            </a:r>
            <a:r>
              <a:rPr lang="zh-CN" altLang="en-US" dirty="0" smtClean="0"/>
              <a:t>）</a:t>
            </a:r>
          </a:p>
          <a:p>
            <a:pPr>
              <a:buNone/>
            </a:pPr>
            <a:r>
              <a:rPr lang="en-US" altLang="zh-CN" dirty="0" smtClean="0"/>
              <a:t> •</a:t>
            </a:r>
            <a:r>
              <a:rPr lang="zh-CN" altLang="en-US" dirty="0" smtClean="0"/>
              <a:t>是清醒地察觉诱惑、靠着圣灵力量克服它；（加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•</a:t>
            </a:r>
            <a:r>
              <a:rPr lang="zh-CN" altLang="en-US" dirty="0" smtClean="0"/>
              <a:t>表现为选择不去做明知会让灵命受损的事，不逞一时口舌之快。（弗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29</a:t>
            </a:r>
            <a:r>
              <a:rPr lang="zh-CN" altLang="en-US" dirty="0" smtClean="0"/>
              <a:t>）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0015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zh-CN" altLang="en-US" dirty="0" smtClean="0"/>
              <a:t>三，品行端正荣耀神（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12-17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5621"/>
            <a:ext cx="9144000" cy="386357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zh-CN" altLang="en-US" dirty="0" smtClean="0"/>
              <a:t>    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zh-CN" altLang="en-US" dirty="0" smtClean="0"/>
              <a:t>品行端正：希腊原文是意为“美好的生活方式”或“良善的行为举止”。 是指一种别人“看得见”的行为，是活在众人面前的见证。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</a:t>
            </a:r>
            <a:r>
              <a:rPr lang="zh-CN" altLang="en-US" sz="3600" dirty="0" smtClean="0">
                <a:latin typeface="+mj-ea"/>
                <a:ea typeface="+mj-ea"/>
              </a:rPr>
              <a:t>“</a:t>
            </a:r>
            <a:r>
              <a:rPr lang="zh-CN" altLang="zh-CN" sz="3600" dirty="0" smtClean="0">
                <a:latin typeface="+mj-ea"/>
                <a:ea typeface="+mj-ea"/>
              </a:rPr>
              <a:t>基督徒本身的生命见证和生活方式就是一本行走的圣经，不信神的人不会先读圣经，她会先读一个基督徒，也会先看一个基督徒的生活，是否有不一样之处，然后或许他们才会对你</a:t>
            </a:r>
            <a:r>
              <a:rPr lang="zh-CN" altLang="en-US" sz="3600" dirty="0" smtClean="0">
                <a:latin typeface="+mj-ea"/>
                <a:ea typeface="+mj-ea"/>
              </a:rPr>
              <a:t>和背后的</a:t>
            </a:r>
            <a:r>
              <a:rPr lang="zh-CN" altLang="zh-CN" sz="3600" dirty="0" smtClean="0">
                <a:latin typeface="+mj-ea"/>
                <a:ea typeface="+mj-ea"/>
              </a:rPr>
              <a:t>信仰</a:t>
            </a:r>
            <a:r>
              <a:rPr lang="zh-CN" altLang="en-US" sz="3600" dirty="0" smtClean="0">
                <a:latin typeface="+mj-ea"/>
                <a:ea typeface="+mj-ea"/>
              </a:rPr>
              <a:t>抑或神</a:t>
            </a:r>
            <a:r>
              <a:rPr lang="zh-CN" altLang="zh-CN" sz="3600" dirty="0" smtClean="0">
                <a:latin typeface="+mj-ea"/>
                <a:ea typeface="+mj-ea"/>
              </a:rPr>
              <a:t>有兴趣</a:t>
            </a:r>
            <a:r>
              <a:rPr lang="zh-CN" altLang="en-US" sz="3600" dirty="0" smtClean="0">
                <a:latin typeface="+mj-ea"/>
                <a:ea typeface="+mj-ea"/>
              </a:rPr>
              <a:t>”</a:t>
            </a:r>
            <a:r>
              <a:rPr lang="zh-CN" altLang="zh-CN" sz="3600" dirty="0" smtClean="0">
                <a:latin typeface="+mj-ea"/>
                <a:ea typeface="+mj-ea"/>
              </a:rPr>
              <a:t>。</a:t>
            </a:r>
            <a:r>
              <a:rPr lang="zh-CN" altLang="en-US" sz="3600" dirty="0" smtClean="0"/>
              <a:t>（</a:t>
            </a:r>
            <a:r>
              <a:rPr lang="zh-CN" altLang="en-US" sz="3000" dirty="0" smtClean="0"/>
              <a:t>中文学校做义工过程中的体会）</a:t>
            </a:r>
            <a:endParaRPr lang="zh-CN" altLang="zh-CN" sz="3000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229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dirty="0" smtClean="0"/>
              <a:t>	 </a:t>
            </a:r>
            <a:endParaRPr lang="en-US" altLang="zh-CN" sz="3600" dirty="0" smtClean="0"/>
          </a:p>
          <a:p>
            <a:pPr>
              <a:buNone/>
            </a:pPr>
            <a:r>
              <a:rPr lang="zh-CN" altLang="en-US" sz="3200" dirty="0" smtClean="0"/>
              <a:t>“品行端正”不仅仅是没有做坏事，而是积极活出基督的样式。包括：如何对待周遭的他人，如何行使自由的权利，如何对待社会的制度，如何对待执政掌权者。</a:t>
            </a:r>
            <a:endParaRPr lang="zh-CN" alt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97155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altLang="zh-CN" sz="3600" dirty="0" smtClean="0"/>
          </a:p>
          <a:p>
            <a:pPr>
              <a:buNone/>
            </a:pPr>
            <a:endParaRPr lang="en-US" altLang="zh-CN" sz="3600" dirty="0" smtClean="0"/>
          </a:p>
          <a:p>
            <a:pPr>
              <a:buNone/>
            </a:pPr>
            <a:endParaRPr lang="en-US" altLang="zh-CN" sz="3600" dirty="0" smtClean="0"/>
          </a:p>
          <a:p>
            <a:pPr>
              <a:buNone/>
            </a:pPr>
            <a:endParaRPr lang="en-US" altLang="zh-CN" sz="3600" dirty="0" smtClean="0"/>
          </a:p>
          <a:p>
            <a:pPr>
              <a:buNone/>
            </a:pPr>
            <a:endParaRPr lang="en-US" altLang="zh-CN" sz="3600" dirty="0" smtClean="0"/>
          </a:p>
          <a:p>
            <a:pPr>
              <a:buNone/>
            </a:pPr>
            <a:r>
              <a:rPr lang="en-US" altLang="zh-CN" sz="3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5750"/>
            <a:ext cx="8458200" cy="800100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                         </a:t>
            </a:r>
            <a:r>
              <a:rPr lang="zh-CN" altLang="en-US" sz="4400" dirty="0" smtClean="0"/>
              <a:t>总 结</a:t>
            </a:r>
            <a:endParaRPr lang="zh-CN" alt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76200" y="1200150"/>
            <a:ext cx="8991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3200" dirty="0" smtClean="0"/>
              <a:t>认清自己的身份：你是客旅，是寄居的，不属于世界。	</a:t>
            </a:r>
            <a:endParaRPr lang="en-US" altLang="zh-CN" sz="3200" dirty="0" smtClean="0"/>
          </a:p>
          <a:p>
            <a:pPr marL="514350" indent="-514350">
              <a:buAutoNum type="arabicPeriod" startAt="2"/>
            </a:pPr>
            <a:r>
              <a:rPr lang="zh-CN" altLang="en-US" sz="3200" dirty="0" smtClean="0"/>
              <a:t>胜过肉体的私欲：靠圣灵禁戒那与灵魂争战的私欲。	</a:t>
            </a:r>
            <a:endParaRPr lang="en-US" altLang="zh-CN" sz="3200" dirty="0" smtClean="0"/>
          </a:p>
          <a:p>
            <a:pPr marL="514350" indent="-514350">
              <a:buAutoNum type="arabicPeriod" startAt="2"/>
            </a:pPr>
            <a:r>
              <a:rPr lang="zh-CN" altLang="en-US" sz="3200" dirty="0" smtClean="0"/>
              <a:t>活出端正的行为：即使被毁谤，也要以善胜恶。	</a:t>
            </a:r>
            <a:endParaRPr lang="en-US" altLang="zh-CN" sz="3200" dirty="0" smtClean="0"/>
          </a:p>
          <a:p>
            <a:pPr marL="514350" indent="-514350">
              <a:buAutoNum type="arabicPeriod" startAt="4"/>
            </a:pPr>
            <a:r>
              <a:rPr lang="zh-CN" altLang="en-US" sz="3200" dirty="0" smtClean="0"/>
              <a:t>顺服地上的制度：为主的缘故，在地上行事有见证。</a:t>
            </a:r>
            <a:endParaRPr lang="en-US" altLang="zh-CN" sz="3200" dirty="0" smtClean="0"/>
          </a:p>
          <a:p>
            <a:pPr marL="514350" indent="-514350"/>
            <a:r>
              <a:rPr lang="en-US" altLang="zh-CN" sz="3200" dirty="0" smtClean="0"/>
              <a:t>5.	</a:t>
            </a:r>
            <a:r>
              <a:rPr lang="zh-CN" altLang="en-US" sz="3200" dirty="0" smtClean="0"/>
              <a:t>在自由中敬畏神：用自由来爱人、敬神、荣耀主。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\Desktop\DSCN6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95350"/>
            <a:ext cx="5272616" cy="33944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4600" y="4343400"/>
            <a:ext cx="366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苏州拙政园</a:t>
            </a:r>
            <a:endParaRPr lang="en-US" altLang="zh-CN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eter\Desktop\IMG_0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42950"/>
            <a:ext cx="5722143" cy="33944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44692" y="4286250"/>
            <a:ext cx="4689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北京香山公园</a:t>
            </a:r>
            <a:endParaRPr lang="en-US" altLang="zh-CN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057650"/>
          </a:xfrm>
        </p:spPr>
        <p:txBody>
          <a:bodyPr>
            <a:normAutofit lnSpcReduction="10000"/>
          </a:bodyPr>
          <a:lstStyle/>
          <a:p>
            <a:r>
              <a:rPr lang="zh-CN" altLang="zh-CN" sz="4000" dirty="0" smtClean="0"/>
              <a:t>彼得以“寄居者”和“客旅”的身份开始，带领我们思想：</a:t>
            </a:r>
            <a:endParaRPr lang="en-US" altLang="zh-CN" sz="4000" dirty="0" smtClean="0"/>
          </a:p>
          <a:p>
            <a:pPr>
              <a:buNone/>
            </a:pPr>
            <a:r>
              <a:rPr lang="en-US" altLang="zh-CN" sz="4000" dirty="0" smtClean="0"/>
              <a:t>    </a:t>
            </a:r>
            <a:r>
              <a:rPr lang="zh-CN" altLang="zh-CN" sz="4000" dirty="0" smtClean="0"/>
              <a:t>在异文化的环境中，我们如何抵挡那与灵魂争战的私欲？在复杂的社会关系里，我们如何用善行荣耀神？面对掌权者的制度，我们又如何</a:t>
            </a:r>
            <a:r>
              <a:rPr lang="zh-CN" altLang="en-US" sz="4000" dirty="0" smtClean="0"/>
              <a:t>为主的缘故</a:t>
            </a:r>
            <a:r>
              <a:rPr lang="zh-CN" altLang="zh-CN" sz="4000" dirty="0" smtClean="0"/>
              <a:t>顺服与敬畏，活出神国的见证？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8991600" cy="4400550"/>
          </a:xfrm>
        </p:spPr>
        <p:txBody>
          <a:bodyPr/>
          <a:lstStyle/>
          <a:p>
            <a:pPr lvl="0">
              <a:buNone/>
            </a:pPr>
            <a:r>
              <a:rPr lang="zh-CN" altLang="en-US" dirty="0" smtClean="0"/>
              <a:t>一、</a:t>
            </a:r>
            <a:r>
              <a:rPr lang="zh-CN" altLang="zh-CN" sz="4000" dirty="0" smtClean="0"/>
              <a:t>基督徒的身份认同</a:t>
            </a:r>
            <a:r>
              <a:rPr lang="en-US" altLang="zh-CN" sz="4000" dirty="0" smtClean="0"/>
              <a:t>(2:11a)</a:t>
            </a:r>
          </a:p>
          <a:p>
            <a:r>
              <a:rPr lang="zh-CN" altLang="zh-CN" sz="3600" dirty="0" smtClean="0"/>
              <a:t>无论我们在地上的国籍是什么，肤色是什么颜色，生活在哪个国家，我们都是寄居的，是客旅，我们都是短暂的停留在这个世界，只是暂居在世上。我们是被上帝从黑暗中呼召出来，归属于光明国度的子民</a:t>
            </a:r>
            <a:r>
              <a:rPr lang="zh-CN" altLang="en-US" sz="3600" dirty="0" smtClean="0"/>
              <a:t>。因此我们拥有双重的身份。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342900"/>
          <a:ext cx="868680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23950"/>
            <a:ext cx="8991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  </a:t>
            </a:r>
            <a:r>
              <a:rPr lang="zh-CN" altLang="en-US" sz="3200" dirty="0" smtClean="0"/>
              <a:t>肉体</a:t>
            </a:r>
            <a:r>
              <a:rPr lang="zh-CN" altLang="en-US" sz="3200" dirty="0" smtClean="0"/>
              <a:t>的私欲有哪些</a:t>
            </a:r>
            <a:r>
              <a:rPr lang="zh-CN" altLang="zh-CN" sz="3200" dirty="0" smtClean="0"/>
              <a:t>：</a:t>
            </a:r>
            <a:endParaRPr lang="en-US" altLang="zh-CN" sz="3200" dirty="0" smtClean="0"/>
          </a:p>
          <a:p>
            <a:r>
              <a:rPr lang="zh-CN" altLang="en-US" sz="3200" dirty="0" smtClean="0"/>
              <a:t>  加</a:t>
            </a:r>
            <a:r>
              <a:rPr lang="en-US" altLang="zh-CN" sz="3200" dirty="0" smtClean="0"/>
              <a:t>5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19-21</a:t>
            </a:r>
            <a:r>
              <a:rPr lang="zh-CN" altLang="en-US" sz="3200" dirty="0" smtClean="0"/>
              <a:t>情欲的事，都是显而易见的。就   </a:t>
            </a:r>
            <a:endParaRPr lang="en-US" altLang="zh-CN" sz="3200" dirty="0" smtClean="0"/>
          </a:p>
          <a:p>
            <a:r>
              <a:rPr lang="en-US" altLang="zh-CN" sz="3200" dirty="0" smtClean="0"/>
              <a:t> </a:t>
            </a:r>
            <a:r>
              <a:rPr lang="zh-CN" altLang="en-US" sz="3200" dirty="0" smtClean="0"/>
              <a:t>如奸淫，污秽，邪荡，拜偶像，邪术，仇恨，  </a:t>
            </a:r>
            <a:endParaRPr lang="en-US" altLang="zh-CN" sz="3200" dirty="0" smtClean="0"/>
          </a:p>
          <a:p>
            <a:r>
              <a:rPr lang="en-US" altLang="zh-CN" sz="3200" dirty="0" smtClean="0"/>
              <a:t> </a:t>
            </a:r>
            <a:r>
              <a:rPr lang="zh-CN" altLang="en-US" sz="3200" dirty="0" smtClean="0"/>
              <a:t>争竞，忌恨，恼怒，结党，纷争，异端，</a:t>
            </a:r>
            <a:endParaRPr lang="en-US" altLang="zh-CN" sz="3200" dirty="0" smtClean="0"/>
          </a:p>
          <a:p>
            <a:r>
              <a:rPr lang="en-US" altLang="zh-CN" sz="3200" dirty="0" smtClean="0"/>
              <a:t> </a:t>
            </a:r>
            <a:r>
              <a:rPr lang="zh-CN" altLang="en-US" sz="3200" dirty="0" smtClean="0"/>
              <a:t>嫉妒，醉酒，荒宴等类，我从前告诉你们，  </a:t>
            </a:r>
            <a:endParaRPr lang="en-US" altLang="zh-CN" sz="3200" dirty="0" smtClean="0"/>
          </a:p>
          <a:p>
            <a:r>
              <a:rPr lang="en-US" altLang="zh-CN" sz="3200" dirty="0" smtClean="0"/>
              <a:t> </a:t>
            </a:r>
            <a:r>
              <a:rPr lang="zh-CN" altLang="en-US" sz="3200" dirty="0" smtClean="0"/>
              <a:t>现在又告诉你们，行这样事的人，必不能承</a:t>
            </a:r>
            <a:endParaRPr lang="en-US" altLang="zh-CN" sz="3200" dirty="0" smtClean="0"/>
          </a:p>
          <a:p>
            <a:r>
              <a:rPr lang="en-US" altLang="zh-CN" sz="3200" dirty="0" smtClean="0"/>
              <a:t>  </a:t>
            </a:r>
            <a:r>
              <a:rPr lang="zh-CN" altLang="en-US" sz="3200" dirty="0" smtClean="0"/>
              <a:t>受神的国。</a:t>
            </a:r>
          </a:p>
          <a:p>
            <a:pPr>
              <a:buNone/>
            </a:pPr>
            <a:endParaRPr lang="en-US" altLang="zh-CN" sz="3600" dirty="0" smtClean="0"/>
          </a:p>
          <a:p>
            <a:pPr>
              <a:buNone/>
            </a:pPr>
            <a:r>
              <a:rPr lang="en-US" altLang="zh-CN" sz="3600" dirty="0" smtClean="0"/>
              <a:t>   </a:t>
            </a:r>
            <a:endParaRPr lang="zh-CN" alt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85750"/>
            <a:ext cx="8534400" cy="914400"/>
          </a:xfrm>
        </p:spPr>
        <p:txBody>
          <a:bodyPr/>
          <a:lstStyle/>
          <a:p>
            <a:r>
              <a:rPr lang="zh-CN" altLang="en-US" dirty="0" smtClean="0"/>
              <a:t>二，禁戒肉体的私欲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8534400" cy="37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200" dirty="0" smtClean="0"/>
              <a:t>提摩太后书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2-4</a:t>
            </a:r>
          </a:p>
          <a:p>
            <a:r>
              <a:rPr lang="zh-CN" altLang="en-US" sz="3200" dirty="0" smtClean="0"/>
              <a:t>因为那时人要专顾自己，贪爱钱财，自夸，狂傲，谤讟，违背父母，忘恩负义，心不圣洁</a:t>
            </a:r>
            <a:r>
              <a:rPr lang="zh-CN" altLang="en-US" sz="3200" dirty="0" smtClean="0"/>
              <a:t>，无</a:t>
            </a:r>
            <a:r>
              <a:rPr lang="zh-CN" altLang="en-US" sz="3200" dirty="0" smtClean="0"/>
              <a:t>亲情，不解怨，好说谗言，不能自约，性情凶暴，不爱良善，卖主卖友，任意妄为，自高自大，爱宴乐不爱神。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85750"/>
          <a:ext cx="8686800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1893</TotalTime>
  <Words>606</Words>
  <Application>Microsoft Office PowerPoint</Application>
  <PresentationFormat>On-screen Show (16:9)</PresentationFormat>
  <Paragraphs>58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Slide 1</vt:lpstr>
      <vt:lpstr>Slide 2</vt:lpstr>
      <vt:lpstr>Slide 3</vt:lpstr>
      <vt:lpstr>Slide 4</vt:lpstr>
      <vt:lpstr>Slide 5</vt:lpstr>
      <vt:lpstr>Slide 6</vt:lpstr>
      <vt:lpstr>二，禁戒肉体的私欲</vt:lpstr>
      <vt:lpstr>Slide 8</vt:lpstr>
      <vt:lpstr>Slide 9</vt:lpstr>
      <vt:lpstr>     我们需要做的：</vt:lpstr>
      <vt:lpstr>    三，品行端正荣耀神（2：12-17）</vt:lpstr>
      <vt:lpstr>Slide 12</vt:lpstr>
      <vt:lpstr>                         总 结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</dc:creator>
  <cp:lastModifiedBy>peter</cp:lastModifiedBy>
  <cp:revision>169</cp:revision>
  <dcterms:created xsi:type="dcterms:W3CDTF">2006-08-16T00:00:00Z</dcterms:created>
  <dcterms:modified xsi:type="dcterms:W3CDTF">2025-06-08T01:41:02Z</dcterms:modified>
</cp:coreProperties>
</file>